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Orbitron"/>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rbitron-bold.fntdata"/><Relationship Id="rId25" Type="http://schemas.openxmlformats.org/officeDocument/2006/relationships/font" Target="fonts/Orbitron-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07ff774d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07ff774d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07ff774d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07ff774d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07ff774d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07ff774d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07ff774d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07ff774d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0bbd0be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0bbd0be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0bbd0be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0bbd0be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0bbd0be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0bbd0be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0bbd0bec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10bbd0bec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0bbd0bec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0bbd0be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07ff774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07ff774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07ff774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07ff774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07ff774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07ff774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07ff774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07ff774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07ff774d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07ff774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07ff774d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07ff774d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07ff774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07ff774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07ff774d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07ff774d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07ff774d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07ff774d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700">
                <a:solidFill>
                  <a:schemeClr val="lt1"/>
                </a:solidFill>
                <a:latin typeface="Orbitron"/>
                <a:ea typeface="Orbitron"/>
                <a:cs typeface="Orbitron"/>
                <a:sym typeface="Orbitron"/>
              </a:rPr>
              <a:t>Trends in UFO Sightings (1910-2013)</a:t>
            </a:r>
            <a:endParaRPr sz="2700">
              <a:solidFill>
                <a:schemeClr val="lt1"/>
              </a:solidFill>
              <a:latin typeface="Orbitron"/>
              <a:ea typeface="Orbitron"/>
              <a:cs typeface="Orbitron"/>
              <a:sym typeface="Orbitron"/>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solidFill>
                  <a:schemeClr val="lt1"/>
                </a:solidFill>
              </a:rPr>
              <a:t>An Analysis of Data from the USA, Canada, Australia, and Great Britain</a:t>
            </a:r>
            <a:endParaRPr sz="1400">
              <a:solidFill>
                <a:schemeClr val="lt1"/>
              </a:solidFill>
            </a:endParaRPr>
          </a:p>
        </p:txBody>
      </p:sp>
      <p:sp>
        <p:nvSpPr>
          <p:cNvPr id="56" name="Google Shape;56;p13"/>
          <p:cNvSpPr txBox="1"/>
          <p:nvPr/>
        </p:nvSpPr>
        <p:spPr>
          <a:xfrm>
            <a:off x="3371575" y="3219825"/>
            <a:ext cx="20703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    4th Nov, 2024</a:t>
            </a:r>
            <a:endParaRPr sz="1600">
              <a:solidFill>
                <a:schemeClr val="lt1"/>
              </a:solidFill>
            </a:endParaRPr>
          </a:p>
        </p:txBody>
      </p:sp>
      <p:sp>
        <p:nvSpPr>
          <p:cNvPr id="57" name="Google Shape;57;p13"/>
          <p:cNvSpPr txBox="1"/>
          <p:nvPr/>
        </p:nvSpPr>
        <p:spPr>
          <a:xfrm>
            <a:off x="5634700" y="3835450"/>
            <a:ext cx="3021900" cy="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Team Members:</a:t>
            </a:r>
            <a:endParaRPr sz="1100">
              <a:solidFill>
                <a:schemeClr val="lt1"/>
              </a:solidFill>
            </a:endParaRPr>
          </a:p>
          <a:p>
            <a:pPr indent="0" lvl="0" marL="0" rtl="0" algn="l">
              <a:spcBef>
                <a:spcPts val="0"/>
              </a:spcBef>
              <a:spcAft>
                <a:spcPts val="0"/>
              </a:spcAft>
              <a:buNone/>
            </a:pPr>
            <a:r>
              <a:rPr lang="en" sz="1100">
                <a:solidFill>
                  <a:schemeClr val="lt1"/>
                </a:solidFill>
              </a:rPr>
              <a:t>	Ken Priest</a:t>
            </a:r>
            <a:endParaRPr sz="1100">
              <a:solidFill>
                <a:schemeClr val="lt1"/>
              </a:solidFill>
            </a:endParaRPr>
          </a:p>
          <a:p>
            <a:pPr indent="0" lvl="0" marL="0" rtl="0" algn="l">
              <a:spcBef>
                <a:spcPts val="0"/>
              </a:spcBef>
              <a:spcAft>
                <a:spcPts val="0"/>
              </a:spcAft>
              <a:buNone/>
            </a:pPr>
            <a:r>
              <a:rPr lang="en" sz="1100">
                <a:solidFill>
                  <a:schemeClr val="lt1"/>
                </a:solidFill>
              </a:rPr>
              <a:t>	Rogelio Cardenas</a:t>
            </a:r>
            <a:endParaRPr sz="1100">
              <a:solidFill>
                <a:schemeClr val="lt1"/>
              </a:solidFill>
            </a:endParaRPr>
          </a:p>
          <a:p>
            <a:pPr indent="0" lvl="0" marL="0" rtl="0" algn="l">
              <a:spcBef>
                <a:spcPts val="0"/>
              </a:spcBef>
              <a:spcAft>
                <a:spcPts val="0"/>
              </a:spcAft>
              <a:buNone/>
            </a:pPr>
            <a:r>
              <a:rPr lang="en" sz="1100">
                <a:solidFill>
                  <a:schemeClr val="lt1"/>
                </a:solidFill>
              </a:rPr>
              <a:t>	Gayatri Rajagopalan</a:t>
            </a:r>
            <a:endParaRPr sz="1100">
              <a:solidFill>
                <a:schemeClr val="lt1"/>
              </a:solidFill>
            </a:endParaRPr>
          </a:p>
          <a:p>
            <a:pPr indent="0" lvl="0" marL="0" rtl="0" algn="l">
              <a:spcBef>
                <a:spcPts val="0"/>
              </a:spcBef>
              <a:spcAft>
                <a:spcPts val="0"/>
              </a:spcAft>
              <a:buNone/>
            </a:pPr>
            <a:r>
              <a:rPr lang="en" sz="1800">
                <a:solidFill>
                  <a:schemeClr val="lt1"/>
                </a:solidFill>
              </a:rPr>
              <a:t>	</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4">
            <a:alphaModFix/>
          </a:blip>
          <a:stretch>
            <a:fillRect/>
          </a:stretch>
        </p:blipFill>
        <p:spPr>
          <a:xfrm>
            <a:off x="1134350" y="152400"/>
            <a:ext cx="6875288" cy="4838701"/>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4">
            <a:alphaModFix/>
          </a:blip>
          <a:stretch>
            <a:fillRect/>
          </a:stretch>
        </p:blipFill>
        <p:spPr>
          <a:xfrm>
            <a:off x="1168250" y="152400"/>
            <a:ext cx="7050049" cy="4838698"/>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4">
            <a:alphaModFix/>
          </a:blip>
          <a:stretch>
            <a:fillRect/>
          </a:stretch>
        </p:blipFill>
        <p:spPr>
          <a:xfrm>
            <a:off x="684075" y="152400"/>
            <a:ext cx="7522374" cy="4838701"/>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4">
            <a:alphaModFix/>
          </a:blip>
          <a:stretch>
            <a:fillRect/>
          </a:stretch>
        </p:blipFill>
        <p:spPr>
          <a:xfrm>
            <a:off x="304800" y="911050"/>
            <a:ext cx="8467451" cy="3208899"/>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4">
            <a:alphaModFix/>
          </a:blip>
          <a:stretch>
            <a:fillRect/>
          </a:stretch>
        </p:blipFill>
        <p:spPr>
          <a:xfrm>
            <a:off x="152400" y="152400"/>
            <a:ext cx="8839199" cy="1168572"/>
          </a:xfrm>
          <a:prstGeom prst="rect">
            <a:avLst/>
          </a:prstGeom>
          <a:noFill/>
          <a:ln>
            <a:noFill/>
          </a:ln>
        </p:spPr>
      </p:pic>
      <p:pic>
        <p:nvPicPr>
          <p:cNvPr id="131" name="Google Shape;131;p26"/>
          <p:cNvPicPr preferRelativeResize="0"/>
          <p:nvPr/>
        </p:nvPicPr>
        <p:blipFill>
          <a:blip r:embed="rId5">
            <a:alphaModFix/>
          </a:blip>
          <a:stretch>
            <a:fillRect/>
          </a:stretch>
        </p:blipFill>
        <p:spPr>
          <a:xfrm>
            <a:off x="152400" y="2244900"/>
            <a:ext cx="2769101" cy="2129825"/>
          </a:xfrm>
          <a:prstGeom prst="rect">
            <a:avLst/>
          </a:prstGeom>
          <a:noFill/>
          <a:ln>
            <a:noFill/>
          </a:ln>
        </p:spPr>
      </p:pic>
      <p:pic>
        <p:nvPicPr>
          <p:cNvPr id="132" name="Google Shape;132;p26"/>
          <p:cNvPicPr preferRelativeResize="0"/>
          <p:nvPr/>
        </p:nvPicPr>
        <p:blipFill>
          <a:blip r:embed="rId6">
            <a:alphaModFix/>
          </a:blip>
          <a:stretch>
            <a:fillRect/>
          </a:stretch>
        </p:blipFill>
        <p:spPr>
          <a:xfrm>
            <a:off x="3096038" y="2263088"/>
            <a:ext cx="2685925" cy="2093450"/>
          </a:xfrm>
          <a:prstGeom prst="rect">
            <a:avLst/>
          </a:prstGeom>
          <a:noFill/>
          <a:ln>
            <a:noFill/>
          </a:ln>
        </p:spPr>
      </p:pic>
      <p:pic>
        <p:nvPicPr>
          <p:cNvPr id="133" name="Google Shape;133;p26"/>
          <p:cNvPicPr preferRelativeResize="0"/>
          <p:nvPr/>
        </p:nvPicPr>
        <p:blipFill>
          <a:blip r:embed="rId7">
            <a:alphaModFix/>
          </a:blip>
          <a:stretch>
            <a:fillRect/>
          </a:stretch>
        </p:blipFill>
        <p:spPr>
          <a:xfrm>
            <a:off x="5956500" y="2278360"/>
            <a:ext cx="2769099" cy="2062927"/>
          </a:xfrm>
          <a:prstGeom prst="rect">
            <a:avLst/>
          </a:prstGeom>
          <a:noFill/>
          <a:ln>
            <a:noFill/>
          </a:ln>
        </p:spPr>
      </p:pic>
      <p:sp>
        <p:nvSpPr>
          <p:cNvPr id="134" name="Google Shape;134;p26"/>
          <p:cNvSpPr txBox="1"/>
          <p:nvPr/>
        </p:nvSpPr>
        <p:spPr>
          <a:xfrm>
            <a:off x="182600" y="1548200"/>
            <a:ext cx="78954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UFO sightings by month, Days of the week, and Hour of the day.</a:t>
            </a:r>
            <a:endParaRPr sz="1800">
              <a:solidFill>
                <a:schemeClr val="lt1"/>
              </a:solidFill>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pic>
        <p:nvPicPr>
          <p:cNvPr id="139" name="Google Shape;139;p27"/>
          <p:cNvPicPr preferRelativeResize="0"/>
          <p:nvPr/>
        </p:nvPicPr>
        <p:blipFill>
          <a:blip r:embed="rId4">
            <a:alphaModFix/>
          </a:blip>
          <a:stretch>
            <a:fillRect/>
          </a:stretch>
        </p:blipFill>
        <p:spPr>
          <a:xfrm>
            <a:off x="1541125" y="203850"/>
            <a:ext cx="6543691" cy="4838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id="144" name="Google Shape;144;p28"/>
          <p:cNvPicPr preferRelativeResize="0"/>
          <p:nvPr/>
        </p:nvPicPr>
        <p:blipFill>
          <a:blip r:embed="rId4">
            <a:alphaModFix/>
          </a:blip>
          <a:stretch>
            <a:fillRect/>
          </a:stretch>
        </p:blipFill>
        <p:spPr>
          <a:xfrm>
            <a:off x="1373975" y="152400"/>
            <a:ext cx="6772602" cy="4838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pic>
        <p:nvPicPr>
          <p:cNvPr id="149" name="Google Shape;149;p29"/>
          <p:cNvPicPr preferRelativeResize="0"/>
          <p:nvPr/>
        </p:nvPicPr>
        <p:blipFill>
          <a:blip r:embed="rId4">
            <a:alphaModFix/>
          </a:blip>
          <a:stretch>
            <a:fillRect/>
          </a:stretch>
        </p:blipFill>
        <p:spPr>
          <a:xfrm>
            <a:off x="152400" y="152400"/>
            <a:ext cx="6857443" cy="4838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pic>
        <p:nvPicPr>
          <p:cNvPr id="154" name="Google Shape;154;p30"/>
          <p:cNvPicPr preferRelativeResize="0"/>
          <p:nvPr/>
        </p:nvPicPr>
        <p:blipFill>
          <a:blip r:embed="rId4">
            <a:alphaModFix/>
          </a:blip>
          <a:stretch>
            <a:fillRect/>
          </a:stretch>
        </p:blipFill>
        <p:spPr>
          <a:xfrm>
            <a:off x="152400" y="898200"/>
            <a:ext cx="8839200" cy="2572913"/>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1"/>
          <p:cNvSpPr txBox="1"/>
          <p:nvPr/>
        </p:nvSpPr>
        <p:spPr>
          <a:xfrm>
            <a:off x="1833150" y="1676775"/>
            <a:ext cx="5477700" cy="15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lt1"/>
                </a:solidFill>
              </a:rPr>
              <a:t>Thank You!</a:t>
            </a:r>
            <a:endParaRPr sz="2600">
              <a:solidFill>
                <a:schemeClr val="lt1"/>
              </a:solidFill>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idx="1" type="body"/>
          </p:nvPr>
        </p:nvSpPr>
        <p:spPr>
          <a:xfrm>
            <a:off x="311700" y="403775"/>
            <a:ext cx="8520600" cy="41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chemeClr val="lt1"/>
                </a:solidFill>
                <a:latin typeface="Times New Roman"/>
                <a:ea typeface="Times New Roman"/>
                <a:cs typeface="Times New Roman"/>
                <a:sym typeface="Times New Roman"/>
              </a:rPr>
              <a:t>Introduction to UFO sightings Dataset:</a:t>
            </a:r>
            <a:endParaRPr sz="22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200">
              <a:solidFill>
                <a:schemeClr val="lt1"/>
              </a:solidFill>
              <a:latin typeface="Times New Roman"/>
              <a:ea typeface="Times New Roman"/>
              <a:cs typeface="Times New Roman"/>
              <a:sym typeface="Times New Roman"/>
            </a:endParaRPr>
          </a:p>
          <a:p>
            <a:pPr indent="-342900" lvl="0" marL="457200" rtl="0" algn="l">
              <a:spcBef>
                <a:spcPts val="1200"/>
              </a:spcBef>
              <a:spcAft>
                <a:spcPts val="0"/>
              </a:spcAft>
              <a:buClr>
                <a:schemeClr val="lt1"/>
              </a:buClr>
              <a:buSzPts val="1800"/>
              <a:buChar char="❖"/>
            </a:pPr>
            <a:r>
              <a:rPr lang="en">
                <a:solidFill>
                  <a:schemeClr val="lt1"/>
                </a:solidFill>
              </a:rPr>
              <a:t>Today, we will explore a dataset on UFO sightings across 4 countries - USA, Canada, Australia and Great Britain.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dataset covers the years from 1910 to 2013.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dataset includes various attributes such as the date and time of the sightings, the countries, states and cities where they occurred, latitude and longitude of the cities, the shapes of the objects observed, and detailed descriptions from witnesses.</a:t>
            </a:r>
            <a:endParaRPr>
              <a:solidFill>
                <a:schemeClr val="lt1"/>
              </a:solidFill>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4">
            <a:alphaModFix/>
          </a:blip>
          <a:stretch>
            <a:fillRect/>
          </a:stretch>
        </p:blipFill>
        <p:spPr>
          <a:xfrm>
            <a:off x="152400" y="808200"/>
            <a:ext cx="8839204" cy="4169273"/>
          </a:xfrm>
          <a:prstGeom prst="rect">
            <a:avLst/>
          </a:prstGeom>
          <a:noFill/>
          <a:ln>
            <a:noFill/>
          </a:ln>
        </p:spPr>
      </p:pic>
      <p:sp>
        <p:nvSpPr>
          <p:cNvPr id="68" name="Google Shape;68;p15"/>
          <p:cNvSpPr txBox="1"/>
          <p:nvPr/>
        </p:nvSpPr>
        <p:spPr>
          <a:xfrm>
            <a:off x="221175" y="69425"/>
            <a:ext cx="88212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69" name="Google Shape;69;p15"/>
          <p:cNvPicPr preferRelativeResize="0"/>
          <p:nvPr/>
        </p:nvPicPr>
        <p:blipFill>
          <a:blip r:embed="rId5">
            <a:alphaModFix/>
          </a:blip>
          <a:stretch>
            <a:fillRect/>
          </a:stretch>
        </p:blipFill>
        <p:spPr>
          <a:xfrm>
            <a:off x="1026425" y="69424"/>
            <a:ext cx="7210698" cy="692725"/>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pic>
        <p:nvPicPr>
          <p:cNvPr id="74" name="Google Shape;74;p16"/>
          <p:cNvPicPr preferRelativeResize="0"/>
          <p:nvPr/>
        </p:nvPicPr>
        <p:blipFill>
          <a:blip r:embed="rId4">
            <a:alphaModFix/>
          </a:blip>
          <a:stretch>
            <a:fillRect/>
          </a:stretch>
        </p:blipFill>
        <p:spPr>
          <a:xfrm>
            <a:off x="152400" y="152400"/>
            <a:ext cx="4158725" cy="1781550"/>
          </a:xfrm>
          <a:prstGeom prst="rect">
            <a:avLst/>
          </a:prstGeom>
          <a:noFill/>
          <a:ln>
            <a:noFill/>
          </a:ln>
        </p:spPr>
      </p:pic>
      <p:pic>
        <p:nvPicPr>
          <p:cNvPr id="75" name="Google Shape;75;p16"/>
          <p:cNvPicPr preferRelativeResize="0"/>
          <p:nvPr/>
        </p:nvPicPr>
        <p:blipFill>
          <a:blip r:embed="rId5">
            <a:alphaModFix/>
          </a:blip>
          <a:stretch>
            <a:fillRect/>
          </a:stretch>
        </p:blipFill>
        <p:spPr>
          <a:xfrm>
            <a:off x="4786024" y="152400"/>
            <a:ext cx="4158725" cy="1781549"/>
          </a:xfrm>
          <a:prstGeom prst="rect">
            <a:avLst/>
          </a:prstGeom>
          <a:noFill/>
          <a:ln>
            <a:noFill/>
          </a:ln>
        </p:spPr>
      </p:pic>
      <p:pic>
        <p:nvPicPr>
          <p:cNvPr id="76" name="Google Shape;76;p16"/>
          <p:cNvPicPr preferRelativeResize="0"/>
          <p:nvPr/>
        </p:nvPicPr>
        <p:blipFill>
          <a:blip r:embed="rId6">
            <a:alphaModFix/>
          </a:blip>
          <a:stretch>
            <a:fillRect/>
          </a:stretch>
        </p:blipFill>
        <p:spPr>
          <a:xfrm>
            <a:off x="216700" y="2652545"/>
            <a:ext cx="4158725" cy="1888481"/>
          </a:xfrm>
          <a:prstGeom prst="rect">
            <a:avLst/>
          </a:prstGeom>
          <a:noFill/>
          <a:ln>
            <a:noFill/>
          </a:ln>
        </p:spPr>
      </p:pic>
      <p:pic>
        <p:nvPicPr>
          <p:cNvPr id="77" name="Google Shape;77;p16"/>
          <p:cNvPicPr preferRelativeResize="0"/>
          <p:nvPr/>
        </p:nvPicPr>
        <p:blipFill>
          <a:blip r:embed="rId7">
            <a:alphaModFix/>
          </a:blip>
          <a:stretch>
            <a:fillRect/>
          </a:stretch>
        </p:blipFill>
        <p:spPr>
          <a:xfrm>
            <a:off x="4737982" y="2652550"/>
            <a:ext cx="4254807" cy="1888475"/>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pic>
        <p:nvPicPr>
          <p:cNvPr id="82" name="Google Shape;82;p17"/>
          <p:cNvPicPr preferRelativeResize="0"/>
          <p:nvPr/>
        </p:nvPicPr>
        <p:blipFill>
          <a:blip r:embed="rId4">
            <a:alphaModFix/>
          </a:blip>
          <a:stretch>
            <a:fillRect/>
          </a:stretch>
        </p:blipFill>
        <p:spPr>
          <a:xfrm>
            <a:off x="216700" y="1096463"/>
            <a:ext cx="4003548" cy="2950576"/>
          </a:xfrm>
          <a:prstGeom prst="rect">
            <a:avLst/>
          </a:prstGeom>
          <a:noFill/>
          <a:ln>
            <a:noFill/>
          </a:ln>
        </p:spPr>
      </p:pic>
      <p:pic>
        <p:nvPicPr>
          <p:cNvPr id="83" name="Google Shape;83;p17"/>
          <p:cNvPicPr preferRelativeResize="0"/>
          <p:nvPr/>
        </p:nvPicPr>
        <p:blipFill>
          <a:blip r:embed="rId5">
            <a:alphaModFix/>
          </a:blip>
          <a:stretch>
            <a:fillRect/>
          </a:stretch>
        </p:blipFill>
        <p:spPr>
          <a:xfrm>
            <a:off x="4572001" y="1096475"/>
            <a:ext cx="4266873" cy="2950575"/>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id="88" name="Google Shape;88;p18"/>
          <p:cNvPicPr preferRelativeResize="0"/>
          <p:nvPr/>
        </p:nvPicPr>
        <p:blipFill>
          <a:blip r:embed="rId4">
            <a:alphaModFix/>
          </a:blip>
          <a:stretch>
            <a:fillRect/>
          </a:stretch>
        </p:blipFill>
        <p:spPr>
          <a:xfrm>
            <a:off x="2014925" y="152400"/>
            <a:ext cx="5114158" cy="4838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pic>
        <p:nvPicPr>
          <p:cNvPr id="93" name="Google Shape;93;p19"/>
          <p:cNvPicPr preferRelativeResize="0"/>
          <p:nvPr/>
        </p:nvPicPr>
        <p:blipFill>
          <a:blip r:embed="rId4">
            <a:alphaModFix/>
          </a:blip>
          <a:stretch>
            <a:fillRect/>
          </a:stretch>
        </p:blipFill>
        <p:spPr>
          <a:xfrm>
            <a:off x="1365600" y="2907175"/>
            <a:ext cx="6296924" cy="2109650"/>
          </a:xfrm>
          <a:prstGeom prst="rect">
            <a:avLst/>
          </a:prstGeom>
          <a:noFill/>
          <a:ln>
            <a:noFill/>
          </a:ln>
        </p:spPr>
      </p:pic>
      <p:pic>
        <p:nvPicPr>
          <p:cNvPr id="94" name="Google Shape;94;p19"/>
          <p:cNvPicPr preferRelativeResize="0"/>
          <p:nvPr/>
        </p:nvPicPr>
        <p:blipFill>
          <a:blip r:embed="rId5">
            <a:alphaModFix/>
          </a:blip>
          <a:stretch>
            <a:fillRect/>
          </a:stretch>
        </p:blipFill>
        <p:spPr>
          <a:xfrm>
            <a:off x="152400" y="152400"/>
            <a:ext cx="8839204" cy="2511922"/>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pic>
        <p:nvPicPr>
          <p:cNvPr id="99" name="Google Shape;99;p20"/>
          <p:cNvPicPr preferRelativeResize="0"/>
          <p:nvPr/>
        </p:nvPicPr>
        <p:blipFill>
          <a:blip r:embed="rId4">
            <a:alphaModFix/>
          </a:blip>
          <a:stretch>
            <a:fillRect/>
          </a:stretch>
        </p:blipFill>
        <p:spPr>
          <a:xfrm>
            <a:off x="1006838" y="763350"/>
            <a:ext cx="7130324" cy="4214874"/>
          </a:xfrm>
          <a:prstGeom prst="rect">
            <a:avLst/>
          </a:prstGeom>
          <a:noFill/>
          <a:ln>
            <a:noFill/>
          </a:ln>
        </p:spPr>
      </p:pic>
      <p:pic>
        <p:nvPicPr>
          <p:cNvPr id="100" name="Google Shape;100;p20"/>
          <p:cNvPicPr preferRelativeResize="0"/>
          <p:nvPr/>
        </p:nvPicPr>
        <p:blipFill>
          <a:blip r:embed="rId5">
            <a:alphaModFix/>
          </a:blip>
          <a:stretch>
            <a:fillRect/>
          </a:stretch>
        </p:blipFill>
        <p:spPr>
          <a:xfrm>
            <a:off x="1006850" y="166650"/>
            <a:ext cx="5952302" cy="94435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4">
            <a:alphaModFix/>
          </a:blip>
          <a:stretch>
            <a:fillRect/>
          </a:stretch>
        </p:blipFill>
        <p:spPr>
          <a:xfrm>
            <a:off x="152400" y="332425"/>
            <a:ext cx="8839204" cy="4246961"/>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